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Lato-regular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Lato-italic.fntdata"/><Relationship Id="rId16" Type="http://schemas.openxmlformats.org/officeDocument/2006/relationships/slide" Target="slides/slide12.xml"/><Relationship Id="rId38" Type="http://schemas.openxmlformats.org/officeDocument/2006/relationships/font" Target="fonts/Lat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Hi, My name is Adam Burdett and Im presenting my research into Pico Engine javascript modules.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Go Big or Go Home! Right? This is a mecanum wheel. It has a free floating roller that sits on a 45 degree angle, which allows the pico rover to move in any direction.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I chose this so it would help strain test my model.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I will now go into details about the software.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5F5F5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Remember back to the random word example. I was able to find in the engine where that module is declared.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Random module lives in random.js. In there I found require “random words” being called.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This is important because that is a node js </a:t>
            </a:r>
            <a:r>
              <a:rPr b="1" lang="en" sz="1200">
                <a:solidFill>
                  <a:srgbClr val="990000"/>
                </a:solidFill>
              </a:rPr>
              <a:t>library</a:t>
            </a:r>
            <a:r>
              <a:rPr b="1" lang="en" sz="1200">
                <a:solidFill>
                  <a:srgbClr val="990000"/>
                </a:solidFill>
              </a:rPr>
              <a:t>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I also recognize module.exports. This is how node.js exports module objects.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If you look at where random words library is being called, you will realize that it is simply being wrapped inside the exported object. 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This is when I realized all that needs to be done is adding a configuration for a developer to add a js file and describe exactly what the engine is expecting to see in that exported object. 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I made these feature suggestions to the main engine developer and a new module pattern was developed.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This is code taken from the motorHat.js library this research produced. Remember I picked a motor driver I found a node.js module for.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This is where I called it. Being able to use that library prevented me from rewriting all the low level code.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NPM is a package manager used for node.js. The pico engine is build on node js, which makes all the libraries of npm easily added as modules in the engine.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Notice motorHat.js exports a node module object just as before. But this object is declared a little differently. 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I declare the name of the modules function, dc_run and provide configuration that the engine is expecting. 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The important part is to note that we call the motor-hat library and wrap it in the object that's exported.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This is the same helo world rule from earlier. but the directive has been replaced with my new dc_run function provided by the motorHat module. This would start moving the second wheel forward when a echo hello event is raised.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For greater detail you can go to my documentation on the picolabs website.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The Pico Engine is an emerging IoT platform that evaluates KRL rules against events associated with Pico device shadows.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5F5F5"/>
                </a:highlight>
              </a:rPr>
              <a:t>The single Pico to single resource model was implemented where each wheel motor connected to the motorHat is accessed by a single Pico which controls its direction and speed.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5F5F5"/>
                </a:highlight>
              </a:rPr>
              <a:t>The single Pico to single resource model was implemented where each wheel motor connected to the motorHat is accessed by a single Pico which controls its direction and speed.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5F5F5"/>
                </a:highlight>
              </a:rPr>
              <a:t>The single Pico to single resource model was implemented where each wheel motor connected to the motorHat is accessed by a single Pico which controls its direction and speed.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5F5F5"/>
                </a:highlight>
              </a:rPr>
              <a:t>The single Pico to single resource model was implemented where each wheel motor connected to the motorHat is accessed by a single Pico which controls its direction and speed.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5F5F5"/>
                </a:highlight>
              </a:rPr>
              <a:t>The single Pico to single resource model was implemented where each wheel motor connected to the motorHat is accessed by a single Pico which controls its direction and speed.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This is the Hello world KRL rule. This rule selects on a echo hello event and sends a directive called say with an object containing the string hello world.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The Pico Engine provides a standard library in the form of KRL modules. For example we have just changed the hell world rule to return a directive with a random word instead of a hello world string. This is done by calling an engine module called random with a function called word.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But what if you have an amazing idea for a killer app which requires a module the engine doesn't provide?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For example what if your killer app needs cowsay, </a:t>
            </a:r>
            <a:endParaRPr b="1" sz="1200">
              <a:solidFill>
                <a:srgbClr val="99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You would like a module called cowsay with a function called say. This function would take a string and return…</a:t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00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The Cowsay of that string.  My research was done by investigating the engines potential to provide users the ability to create custom javaScript Modules.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990000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sz="1050">
                <a:highlight>
                  <a:srgbClr val="F5F5F5"/>
                </a:highlight>
              </a:rPr>
              <a:t> It was believed the Pico engine had the potential to extend KRL with custom JavaScript modules, but was never developed until now.  This research developed user-defined JavaScript modules for the Pico engine and proposed and tested a single Pico to a single resource model.  </a:t>
            </a:r>
            <a:endParaRPr sz="1050">
              <a:highlight>
                <a:srgbClr val="F5F5F5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5F5F5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To drive this research I proposed developing a pico rover. The idea is to extend KRL language to natively manage hardware on the raspberry pi.</a:t>
            </a:r>
            <a:br>
              <a:rPr b="1" lang="en" sz="1200">
                <a:solidFill>
                  <a:srgbClr val="990000"/>
                </a:solidFill>
              </a:rPr>
            </a:br>
            <a:r>
              <a:rPr b="1" lang="en" sz="1200">
                <a:solidFill>
                  <a:srgbClr val="990000"/>
                </a:solidFill>
              </a:rPr>
              <a:t>I am going to cover the main hardware of the pico rover.</a:t>
            </a:r>
            <a:endParaRPr sz="1050">
              <a:highlight>
                <a:srgbClr val="F5F5F5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5F5F5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The pico rover is controlled by a raspberry pi, which is a small computer that runs linux. This is ideal because the pico engine is built on top of node.js, which the raspberry pi supports.</a:t>
            </a:r>
            <a:endParaRPr b="1" sz="1200">
              <a:solidFill>
                <a:srgbClr val="99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5F5F5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5F5F5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00"/>
                </a:solidFill>
              </a:rPr>
              <a:t>This is an adafruit motor controller. I specifically picked this controller because I was able to find a node.js library that supports it. I will explain later in the slides why that was important.   </a:t>
            </a:r>
            <a:endParaRPr sz="1050">
              <a:highlight>
                <a:srgbClr val="F5F5F5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xtendiot.com/wp-content/uploads/2017/08/iot-platform.jpg" TargetMode="External"/><Relationship Id="rId4" Type="http://schemas.openxmlformats.org/officeDocument/2006/relationships/hyperlink" Target="https://images-na.ssl-images-amazon.com/images/I/91zSu44%2B34L._SX355_.jpg" TargetMode="External"/><Relationship Id="rId5" Type="http://schemas.openxmlformats.org/officeDocument/2006/relationships/hyperlink" Target="https://cdn-shop.adafruit.com/970x728/2348-05.jpg" TargetMode="External"/><Relationship Id="rId6" Type="http://schemas.openxmlformats.org/officeDocument/2006/relationships/hyperlink" Target="https://www.robotshop.com/media/files/images2/60mm-mecanum-wheel-set-2x-left-2x-right-2.jpg" TargetMode="External"/><Relationship Id="rId7" Type="http://schemas.openxmlformats.org/officeDocument/2006/relationships/hyperlink" Target="https://github.com/Picolab/pico-rover/blob/master/motor-hat.js" TargetMode="External"/><Relationship Id="rId8" Type="http://schemas.openxmlformats.org/officeDocument/2006/relationships/hyperlink" Target="https://eg2.gallerycdn.vsassets.io/extensions/eg2/vscode-npm-script/0.3.3/1509888056659/Microsoft.VisualStudio.Services.Icons.Default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i2.wp.com/garywoodfine.com/wp-content/uploads/2016/02/nodejs.png?fit=1200%2C335&amp;ssl=1&amp;resize=350%2C20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Pico Engine JavaScript Module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 Adam Burdett.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Mecanum Wheels</a:t>
            </a:r>
            <a:endParaRPr/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4250" y="1307850"/>
            <a:ext cx="3375493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6301100" y="4386725"/>
            <a:ext cx="3106800" cy="8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</a:t>
            </a:r>
            <a:endParaRPr sz="3000"/>
          </a:p>
        </p:txBody>
      </p:sp>
      <p:pic>
        <p:nvPicPr>
          <p:cNvPr id="196" name="Shape 196"/>
          <p:cNvPicPr preferRelativeResize="0"/>
          <p:nvPr/>
        </p:nvPicPr>
        <p:blipFill rotWithShape="1">
          <a:blip r:embed="rId3">
            <a:alphaModFix/>
          </a:blip>
          <a:srcRect b="12189" l="16619" r="14872" t="12144"/>
          <a:stretch/>
        </p:blipFill>
        <p:spPr>
          <a:xfrm rot="10800000">
            <a:off x="2316485" y="703315"/>
            <a:ext cx="4511028" cy="3736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588" y="1307850"/>
            <a:ext cx="609071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588" y="1307850"/>
            <a:ext cx="6090715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0675" y="1307850"/>
            <a:ext cx="914100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588" y="1307850"/>
            <a:ext cx="6090715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0675" y="1307850"/>
            <a:ext cx="914100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900" y="1863250"/>
            <a:ext cx="1781573" cy="10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23" name="Shape 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574" y="1486350"/>
            <a:ext cx="6776751" cy="29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574" y="1486350"/>
            <a:ext cx="6776751" cy="299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Shape 2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850" y="1429700"/>
            <a:ext cx="914100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Extending KRL</a:t>
            </a:r>
            <a:endParaRPr sz="3000"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574" y="1486350"/>
            <a:ext cx="6776751" cy="299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850" y="1429700"/>
            <a:ext cx="914100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775" y="1689200"/>
            <a:ext cx="1781573" cy="109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MotorHat</a:t>
            </a:r>
            <a:r>
              <a:rPr lang="en" sz="3000"/>
              <a:t> Modules</a:t>
            </a:r>
            <a:endParaRPr sz="3000"/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1297500" y="1567550"/>
            <a:ext cx="7038900" cy="16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rule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hello_world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select when echo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motorHat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:dc_run(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fwd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Documentation</a:t>
            </a:r>
            <a:endParaRPr sz="3000"/>
          </a:p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1624050" y="4589375"/>
            <a:ext cx="63858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https://picolabs.atlassian.net/wiki/spaces/docs/pages/96370693/JavaScript+Modules</a:t>
            </a:r>
            <a:endParaRPr/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75" y="1031648"/>
            <a:ext cx="6338149" cy="355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Engine</a:t>
            </a:r>
            <a:endParaRPr sz="3000"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175" y="1059750"/>
            <a:ext cx="4623649" cy="361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Rovers System</a:t>
            </a:r>
            <a:endParaRPr sz="3000"/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038" y="1307850"/>
            <a:ext cx="4361923" cy="3530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Rovers System</a:t>
            </a:r>
            <a:endParaRPr sz="3000"/>
          </a:p>
        </p:txBody>
      </p:sp>
      <p:pic>
        <p:nvPicPr>
          <p:cNvPr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038" y="1307850"/>
            <a:ext cx="4361923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013" y="1315500"/>
            <a:ext cx="1273875" cy="13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Rovers System</a:t>
            </a:r>
            <a:endParaRPr sz="3000"/>
          </a:p>
        </p:txBody>
      </p:sp>
      <p:pic>
        <p:nvPicPr>
          <p:cNvPr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038" y="1307850"/>
            <a:ext cx="4361923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013" y="1315500"/>
            <a:ext cx="1273875" cy="13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5584213" y="1307850"/>
            <a:ext cx="1288500" cy="13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Rovers System</a:t>
            </a:r>
            <a:endParaRPr sz="3000"/>
          </a:p>
        </p:txBody>
      </p:sp>
      <p:pic>
        <p:nvPicPr>
          <p:cNvPr id="278" name="Shape 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038" y="1307850"/>
            <a:ext cx="4361923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Shape 2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013" y="1315500"/>
            <a:ext cx="1273875" cy="13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Shape 2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4172688" y="3583350"/>
            <a:ext cx="1288500" cy="13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Shape 2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5584213" y="1307850"/>
            <a:ext cx="1288500" cy="13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Rovers System</a:t>
            </a:r>
            <a:endParaRPr sz="3000"/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038" y="1307850"/>
            <a:ext cx="4361923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Shape 2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013" y="1315500"/>
            <a:ext cx="1273875" cy="133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Shape 2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4172688" y="3583350"/>
            <a:ext cx="1288500" cy="13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Shape 2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5584213" y="1307850"/>
            <a:ext cx="1288500" cy="134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Shape 2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538" y="3591000"/>
            <a:ext cx="1273875" cy="13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 Demonstration</a:t>
            </a:r>
            <a:endParaRPr sz="3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</a:t>
            </a:r>
            <a:endParaRPr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07" name="Shape 30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https://www.xtendiot.com/wp-content/uploads/2017/08/iot-platform.jpg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https://images-na.ssl-images-amazon.com/images/I/91zSu44%2B34L._SX355_.jpg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https://cdn-shop.adafruit.com/970x728/2348-05.jpg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https://www.robotshop.com/media/files/images2/60mm-mecanum-wheel-set-2x-left-2x-right-2.jpg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https://github.com/Picolab/pico-rover/blob/master/motor-hat.js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https://eg2.gallerycdn.vsassets.io/extensions/eg2/vscode-npm-script/0.3.3/1509888056659/Microsoft.VisualStudio.Services.Icons.Default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https://i2.wp.com/garywoodfine.com/wp-content/uploads/2016/02/nodejs.png?fit=1200%2C335&amp;ssl=1&amp;resize=350%2C200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KRL Example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rule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hello_world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select when echo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send_directive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"say"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"something"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})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JavaScript Modules</a:t>
            </a:r>
            <a:endParaRPr sz="3000"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rule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hello_world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select when echo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send_directive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"say"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"something"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random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:word()})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JavaScript Modules</a:t>
            </a:r>
            <a:endParaRPr sz="3000"/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297500" y="1567550"/>
            <a:ext cx="7038900" cy="16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rule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hello_world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select when echo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send_directive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"say"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"something"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cowsay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:say(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"Pico"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)})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JavaScript Modules</a:t>
            </a:r>
            <a:endParaRPr sz="3000"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1297500" y="1567550"/>
            <a:ext cx="7038900" cy="16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 rule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hello_world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select when echo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hello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send_directive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"say"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{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"something"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cowsay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:say(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"Pico"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)})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275" y="3213650"/>
            <a:ext cx="2397451" cy="16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6301100" y="4386725"/>
            <a:ext cx="3106800" cy="8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Pico Rover</a:t>
            </a:r>
            <a:endParaRPr sz="3000"/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b="0" l="8781" r="10878" t="0"/>
          <a:stretch/>
        </p:blipFill>
        <p:spPr>
          <a:xfrm>
            <a:off x="2391750" y="678450"/>
            <a:ext cx="4055700" cy="3786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Raspberry Pi</a:t>
            </a:r>
            <a:endParaRPr sz="3000"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5031" y="1307850"/>
            <a:ext cx="5003825" cy="321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Motor Controller</a:t>
            </a:r>
            <a:endParaRPr sz="3000"/>
          </a:p>
        </p:txBody>
      </p:sp>
      <p:pic>
        <p:nvPicPr>
          <p:cNvPr id="184" name="Shape 184"/>
          <p:cNvPicPr preferRelativeResize="0"/>
          <p:nvPr/>
        </p:nvPicPr>
        <p:blipFill rotWithShape="1">
          <a:blip r:embed="rId3">
            <a:alphaModFix/>
          </a:blip>
          <a:srcRect b="0" l="20871" r="27066" t="0"/>
          <a:stretch/>
        </p:blipFill>
        <p:spPr>
          <a:xfrm rot="5400000">
            <a:off x="3090187" y="653500"/>
            <a:ext cx="2963624" cy="427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